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4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30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80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4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3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5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4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7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75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openxmlformats.org/officeDocument/2006/relationships/image" Target="../media/image5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7.pn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6.png"/><Relationship Id="rId27" Type="http://schemas.microsoft.com/office/2007/relationships/hdphoto" Target="../media/hdphoto5.wdp"/><Relationship Id="rId30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4"/>
            <a:ext cx="9144000" cy="68876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454" y="2107782"/>
            <a:ext cx="646696" cy="8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2" flipH="1">
            <a:off x="-56701" y="3095370"/>
            <a:ext cx="971997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9" y="2372668"/>
            <a:ext cx="2339342" cy="44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D837-8ACE-4449-A3DE-E819A02E707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1030" y1="52294" x2="21030" y2="52294"/>
                        <a14:foregroundMark x1="22318" y1="54434" x2="22318" y2="54434"/>
                        <a14:foregroundMark x1="17167" y1="51070" x2="17167" y2="51070"/>
                        <a14:foregroundMark x1="33906" y1="48318" x2="33906" y2="48318"/>
                        <a14:foregroundMark x1="24893" y1="59939" x2="24893" y2="59939"/>
                        <a14:foregroundMark x1="23176" y1="68502" x2="23176" y2="68502"/>
                        <a14:foregroundMark x1="14163" y1="51682" x2="14163" y2="51682"/>
                        <a14:backgroundMark x1="13734" y1="49847" x2="13734" y2="49847"/>
                      </a14:backgroundRemoval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422">
            <a:off x="180674" y="3393038"/>
            <a:ext cx="1959233" cy="325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7" y="4071660"/>
            <a:ext cx="180880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12" y="1975388"/>
            <a:ext cx="115624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4068804_0_b873b_e1e8cbd4_XL (650x288, 310Kb)"/>
          <p:cNvPicPr/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17" y="6381328"/>
            <a:ext cx="1955800" cy="47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45" y="6395640"/>
            <a:ext cx="1222765" cy="4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4068804_0_b872c_3d8a0c86_XL (650x178, 255Kb)"/>
          <p:cNvPicPr/>
          <p:nvPr userDrawn="1"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88" y="4773115"/>
            <a:ext cx="7509272" cy="208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tnu.podelise.ru/pars_docs/refs/247/246588/246588_html_7fa2a21a.jpg"/>
          <p:cNvPicPr/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2000" b="91778" l="667" r="99333">
                        <a14:foregroundMark x1="51333" y1="5778" x2="51333" y2="5778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9453">
            <a:off x="477163" y="1477803"/>
            <a:ext cx="386767" cy="50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0939">
            <a:off x="87200" y="80095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" y="284575"/>
            <a:ext cx="525413" cy="5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60" y="530120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3114" y="4450058"/>
            <a:ext cx="55294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01" y="4014878"/>
            <a:ext cx="525413" cy="5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5094">
            <a:off x="8260407" y="3434192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7549" flipH="1">
            <a:off x="8566760" y="2575322"/>
            <a:ext cx="576064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2336" y="2124211"/>
            <a:ext cx="527174" cy="4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2352" flipV="1">
            <a:off x="8242861" y="5087404"/>
            <a:ext cx="527174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10" y="1647146"/>
            <a:ext cx="316144" cy="3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219">
            <a:off x="8295293" y="1115416"/>
            <a:ext cx="455642" cy="4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9988" y="135536"/>
            <a:ext cx="316144" cy="3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0345" y="589853"/>
            <a:ext cx="514474" cy="5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4878">
            <a:off x="127879" y="135536"/>
            <a:ext cx="3111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238">
            <a:off x="7712351" y="138904"/>
            <a:ext cx="394678" cy="4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547">
            <a:off x="6876999" y="-42066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5927" flipH="1">
            <a:off x="6210773" y="156856"/>
            <a:ext cx="53749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4247">
            <a:off x="5619489" y="-100288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1" y="41979"/>
            <a:ext cx="541892" cy="5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9660" y="160092"/>
            <a:ext cx="395861" cy="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1170" y="61867"/>
            <a:ext cx="488131" cy="46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0998">
            <a:off x="1119719" y="13123"/>
            <a:ext cx="590636" cy="5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84" y="111103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1385">
            <a:off x="2471096" y="-28853"/>
            <a:ext cx="465721" cy="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492" flipH="1">
            <a:off x="3113945" y="141273"/>
            <a:ext cx="393575" cy="4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85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3786190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Выполнил ученик 2 класса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Жаткин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Кирилл,  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2011 года рождения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Руководитель :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Жаткина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Наталья Серафимовна, 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учитель  иностранного языка</a:t>
            </a:r>
          </a:p>
          <a:p>
            <a:pPr algn="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МОУ СОШ с.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Свищёвки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им. П. И.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Мацыгина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642918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 этап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регионального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конкурса</a:t>
            </a: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«Быть хозяином на </a:t>
            </a:r>
            <a:r>
              <a:rPr kumimoji="0" lang="ru-RU" sz="3200" b="1" i="0" u="none" strike="noStrike" normalizeH="0" baseline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Земле</a:t>
            </a:r>
            <a:r>
              <a:rPr kumimoji="0" lang="ru-RU" sz="3200" b="1" i="0" u="none" strike="noStrike" normalizeH="0" baseline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«Домашние животные»</a:t>
            </a:r>
            <a:endParaRPr kumimoji="0" lang="ru-RU" sz="2800" b="1" i="0" u="none" strike="noStrike" normalizeH="0" baseline="0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статьи: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 Мои питомцы-кролики»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71736" y="6000768"/>
            <a:ext cx="478634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442257, Пензенская область, Белинский район,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Свищёвка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ул. Школьная, д. 1а,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 8(84153)3-92-69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0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Моё родное село- Верхние Поляны.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8853" t="19517" b="6578"/>
          <a:stretch>
            <a:fillRect/>
          </a:stretch>
        </p:blipFill>
        <p:spPr bwMode="auto">
          <a:xfrm>
            <a:off x="571472" y="1214422"/>
            <a:ext cx="6215106" cy="228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00306"/>
            <a:ext cx="5048285" cy="378621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85720" y="5786454"/>
            <a:ext cx="50720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Наш адрес –  улица Центральная,71.</a:t>
            </a:r>
          </a:p>
          <a:p>
            <a:pPr algn="ctr"/>
            <a:r>
              <a:rPr lang="ru-RU" sz="2400" b="1" dirty="0" smtClean="0"/>
              <a:t>Это- мой дом.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   Хочу рассказать о выгоде  выращивания кроликов, так как я  сам уже два года ухаживаю за этими зверьками и могу поделиться своим опытом. 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5" name="Содержимое 4" descr="C:\Users\Наталья\AppData\Local\Microsoft\Windows\Temporary Internet Files\Content.Word\IMG_226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429156" cy="39354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Содержимое 5" descr="C:\Users\Наталья\Desktop\проект быть хозяином на земле\кролики\IMG_2254.JPG"/>
          <p:cNvPicPr>
            <a:picLocks noGrp="1"/>
          </p:cNvPicPr>
          <p:nvPr>
            <p:ph sz="half" idx="2"/>
          </p:nvPr>
        </p:nvPicPr>
        <p:blipFill>
          <a:blip r:embed="rId3"/>
          <a:srcRect t="7756"/>
          <a:stretch>
            <a:fillRect/>
          </a:stretch>
        </p:blipFill>
        <p:spPr bwMode="auto">
          <a:xfrm>
            <a:off x="4929190" y="2000240"/>
            <a:ext cx="3679884" cy="452596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5929330"/>
            <a:ext cx="35004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Моя крольчиха  « Ночка» и её детёныш  ( ему  12 дней 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1122" cy="2143140"/>
          </a:xfrm>
        </p:spPr>
        <p:txBody>
          <a:bodyPr>
            <a:normAutofit fontScale="90000"/>
          </a:bodyPr>
          <a:lstStyle/>
          <a:p>
            <a:pPr lvl="1" algn="ctr"/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3100" b="1" u="sng" dirty="0" smtClean="0"/>
              <a:t>Кролиководство- </a:t>
            </a:r>
            <a:br>
              <a:rPr lang="ru-RU" sz="3100" b="1" u="sng" dirty="0" smtClean="0"/>
            </a:br>
            <a:r>
              <a:rPr lang="ru-RU" sz="3100" b="1" u="sng" dirty="0" smtClean="0"/>
              <a:t> перспективная </a:t>
            </a:r>
            <a:r>
              <a:rPr lang="ru-RU" sz="3100" b="1" u="sng" dirty="0"/>
              <a:t>отрасль </a:t>
            </a:r>
            <a:r>
              <a:rPr lang="ru-RU" sz="3100" b="1" u="sng" dirty="0" smtClean="0"/>
              <a:t>животноводства</a:t>
            </a:r>
            <a:br>
              <a:rPr lang="ru-RU" sz="3100" b="1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200" dirty="0" smtClean="0">
                <a:latin typeface="Arial Black" pitchFamily="34" charset="0"/>
              </a:rPr>
              <a:t>Разведение кроликов и их содержание не требует особых затрат, за ними достаточно простой уход.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Кролики неприхотливы в питании, хорошо едят и быстро растут, набирая большой вес.</a:t>
            </a:r>
            <a:r>
              <a:rPr lang="ru-RU" sz="2200" dirty="0"/>
              <a:t> </a:t>
            </a:r>
            <a:br>
              <a:rPr lang="ru-RU" sz="22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092" y="2928934"/>
            <a:ext cx="4714908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Кроличье мясо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— прекрасный диетический продукт.  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Шкурки кролика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используют в качестве мехового сырья.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Пух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является высококачественным сырьем для приготовления вязаных и текстильных изделий.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Жир кролика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-сырьё в парфюмерной и фармацевтической промышленности.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аталья\Desktop\проект быть хозяином на земле\кролики\IMG_2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40140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11620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u="sng" dirty="0" smtClean="0">
                <a:latin typeface="Arial Black" pitchFamily="34" charset="0"/>
              </a:rPr>
              <a:t>   Кормление </a:t>
            </a:r>
            <a:r>
              <a:rPr lang="ru-RU" sz="2800" b="1" u="sng" dirty="0">
                <a:latin typeface="Arial Black" pitchFamily="34" charset="0"/>
              </a:rPr>
              <a:t>кроликов</a:t>
            </a:r>
            <a:r>
              <a:rPr lang="ru-RU" sz="2800" u="sng" dirty="0">
                <a:latin typeface="Arial Black" pitchFamily="34" charset="0"/>
              </a:rPr>
              <a:t/>
            </a:r>
            <a:br>
              <a:rPr lang="ru-RU" sz="2800" u="sng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1"/>
            <a:ext cx="8001056" cy="2214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Свежая трава, овощи, сено и зерно.  В воду добавляем капельку йода или марганцовки. Это спасает их от разных инфекций. Раз в месяц -витамины для иммунитета. 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Кролик очень прожорлив —он ест до 80 раз в    сутки, поэтому в клетках всегда должен быть корм.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572140"/>
            <a:ext cx="9144000" cy="1285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2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В </a:t>
            </a:r>
            <a:r>
              <a:rPr lang="ru-RU" sz="29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2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м а </a:t>
            </a:r>
            <a:r>
              <a:rPr lang="ru-RU" sz="29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2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е ! </a:t>
            </a:r>
          </a:p>
          <a:p>
            <a:pPr fontAlgn="base"/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fontAlgn="base"/>
            <a:r>
              <a:rPr lang="ru-RU" sz="2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скармливать  кроликам    ядовитые   травы:  дурман,  лютик,  чистотел   и  некоторые другие.</a:t>
            </a:r>
          </a:p>
          <a:p>
            <a:pPr fontAlgn="base"/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  кролик  грызет   клетку —   это  является   признаком   минерального   голодания.</a:t>
            </a:r>
          </a:p>
          <a:p>
            <a:pPr fontAlgn="base"/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:\Users\Наталья\Desktop\проект быть хозяином на земле\кролики\IMG_2240.JPG"/>
          <p:cNvPicPr/>
          <p:nvPr/>
        </p:nvPicPr>
        <p:blipFill>
          <a:blip r:embed="rId2" cstate="print"/>
          <a:srcRect t="13278"/>
          <a:stretch>
            <a:fillRect/>
          </a:stretch>
        </p:blipFill>
        <p:spPr bwMode="auto">
          <a:xfrm>
            <a:off x="2500298" y="2857496"/>
            <a:ext cx="5072098" cy="300039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Заключение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686832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Уход за кроликами доставляет мне удовольствие: они очень игривы, любят общение и внимание.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86116" y="1142984"/>
            <a:ext cx="585788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</a:t>
            </a:r>
            <a:r>
              <a:rPr lang="ru-RU" b="1" dirty="0" smtClean="0"/>
              <a:t>Я считаю, что семья, живущая в деревне, в селе, и даже в городе, имея свой частный дом, может устроить собственное кроличье мини-хозяйство. И тогда у вас будет на столе вкусное диетическое мясо. А, если продать лишних кроликов, то и доход в семью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C:\Users\Наталья\Desktop\проект быть хозяином на земле\кролики\IMG_23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86190"/>
            <a:ext cx="4040188" cy="285752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142876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 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6572296" cy="3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309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Моё родное село- Верхние Поляны.</vt:lpstr>
      <vt:lpstr>   Хочу рассказать о выгоде  выращивания кроликов, так как я  сам уже два года ухаживаю за этими зверьками и могу поделиться своим опытом. </vt:lpstr>
      <vt:lpstr>    Кролиководство-   перспективная отрасль животноводства   Разведение кроликов и их содержание не требует особых затрат, за ними достаточно простой уход.  Кролики неприхотливы в питании, хорошо едят и быстро растут, набирая большой вес.  </vt:lpstr>
      <vt:lpstr>   Кормление кроликов </vt:lpstr>
      <vt:lpstr>Заключение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24</cp:revision>
  <dcterms:created xsi:type="dcterms:W3CDTF">2014-06-27T12:45:28Z</dcterms:created>
  <dcterms:modified xsi:type="dcterms:W3CDTF">2019-09-30T19:06:03Z</dcterms:modified>
</cp:coreProperties>
</file>